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7"/>
  </p:notesMasterIdLst>
  <p:sldIdLst>
    <p:sldId id="259" r:id="rId2"/>
    <p:sldId id="263" r:id="rId3"/>
    <p:sldId id="264" r:id="rId4"/>
    <p:sldId id="265" r:id="rId5"/>
    <p:sldId id="266" r:id="rId6"/>
  </p:sldIdLst>
  <p:sldSz cx="9906000" cy="6858000" type="A4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>
        <p:scale>
          <a:sx n="50" d="100"/>
          <a:sy n="50" d="100"/>
        </p:scale>
        <p:origin x="1776" y="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1636DB-1262-4161-97B4-EF6939A19D41}" type="datetimeFigureOut">
              <a:rPr lang="en-US" smtClean="0"/>
              <a:t>4/15/2023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0DE9F5-E391-4FD9-941E-720CBDE2E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0DE9F5-E391-4FD9-941E-720CBDE2EE0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97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0DE9F5-E391-4FD9-941E-720CBDE2EE0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5256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0DE9F5-E391-4FD9-941E-720CBDE2EE0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8341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0DE9F5-E391-4FD9-941E-720CBDE2EE0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8432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0DE9F5-E391-4FD9-941E-720CBDE2EE0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181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90618-DC28-4077-B3D1-6ABE0131C222}" type="datetimeFigureOut">
              <a:rPr lang="fa-IR" smtClean="0"/>
              <a:t>25/09/1444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8B4CF-0823-4B02-90B0-913D3F5DBB5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36201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90618-DC28-4077-B3D1-6ABE0131C222}" type="datetimeFigureOut">
              <a:rPr lang="fa-IR" smtClean="0"/>
              <a:t>25/09/1444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8B4CF-0823-4B02-90B0-913D3F5DBB5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08751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90618-DC28-4077-B3D1-6ABE0131C222}" type="datetimeFigureOut">
              <a:rPr lang="fa-IR" smtClean="0"/>
              <a:t>25/09/1444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8B4CF-0823-4B02-90B0-913D3F5DBB5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52401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90618-DC28-4077-B3D1-6ABE0131C222}" type="datetimeFigureOut">
              <a:rPr lang="fa-IR" smtClean="0"/>
              <a:t>25/09/1444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8B4CF-0823-4B02-90B0-913D3F5DBB5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15283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90618-DC28-4077-B3D1-6ABE0131C222}" type="datetimeFigureOut">
              <a:rPr lang="fa-IR" smtClean="0"/>
              <a:t>25/09/1444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8B4CF-0823-4B02-90B0-913D3F5DBB5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25236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90618-DC28-4077-B3D1-6ABE0131C222}" type="datetimeFigureOut">
              <a:rPr lang="fa-IR" smtClean="0"/>
              <a:t>25/09/1444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8B4CF-0823-4B02-90B0-913D3F5DBB5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61617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90618-DC28-4077-B3D1-6ABE0131C222}" type="datetimeFigureOut">
              <a:rPr lang="fa-IR" smtClean="0"/>
              <a:t>25/09/1444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8B4CF-0823-4B02-90B0-913D3F5DBB5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32930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90618-DC28-4077-B3D1-6ABE0131C222}" type="datetimeFigureOut">
              <a:rPr lang="fa-IR" smtClean="0"/>
              <a:t>25/09/1444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8B4CF-0823-4B02-90B0-913D3F5DBB5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37763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90618-DC28-4077-B3D1-6ABE0131C222}" type="datetimeFigureOut">
              <a:rPr lang="fa-IR" smtClean="0"/>
              <a:t>25/09/1444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8B4CF-0823-4B02-90B0-913D3F5DBB5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87697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90618-DC28-4077-B3D1-6ABE0131C222}" type="datetimeFigureOut">
              <a:rPr lang="fa-IR" smtClean="0"/>
              <a:t>25/09/1444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8B4CF-0823-4B02-90B0-913D3F5DBB5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79285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90618-DC28-4077-B3D1-6ABE0131C222}" type="datetimeFigureOut">
              <a:rPr lang="fa-IR" smtClean="0"/>
              <a:t>25/09/1444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8B4CF-0823-4B02-90B0-913D3F5DBB5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54370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90618-DC28-4077-B3D1-6ABE0131C222}" type="datetimeFigureOut">
              <a:rPr lang="fa-IR" smtClean="0"/>
              <a:t>25/09/1444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C8B4CF-0823-4B02-90B0-913D3F5DBB5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93854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" y="0"/>
            <a:ext cx="9906000" cy="685800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3EE3C545-A289-B516-C912-440533045D20}"/>
              </a:ext>
            </a:extLst>
          </p:cNvPr>
          <p:cNvSpPr txBox="1"/>
          <p:nvPr/>
        </p:nvSpPr>
        <p:spPr>
          <a:xfrm>
            <a:off x="-164432" y="2998113"/>
            <a:ext cx="10234863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5000" dirty="0">
                <a:cs typeface="B Titr" panose="00000700000000000000" pitchFamily="2" charset="-78"/>
              </a:rPr>
              <a:t>عنوان مقاله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212399AE-3FFE-757F-3406-54BBA3247D21}"/>
              </a:ext>
            </a:extLst>
          </p:cNvPr>
          <p:cNvSpPr txBox="1"/>
          <p:nvPr/>
        </p:nvSpPr>
        <p:spPr>
          <a:xfrm>
            <a:off x="116304" y="4247339"/>
            <a:ext cx="9673389" cy="6309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3500" dirty="0">
                <a:cs typeface="B Titr" panose="00000700000000000000" pitchFamily="2" charset="-78"/>
              </a:rPr>
              <a:t>ارائه دهنده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528" y="3980328"/>
            <a:ext cx="1726894" cy="2665421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80997" y="1357019"/>
            <a:ext cx="9144000" cy="1828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0282" y="-1"/>
            <a:ext cx="1365697" cy="145471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97" y="85819"/>
            <a:ext cx="802344" cy="117506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014814" y="67302"/>
            <a:ext cx="587636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4000" dirty="0">
                <a:latin typeface="IranNastaliq" panose="02020505000000020003" pitchFamily="18" charset="0"/>
                <a:cs typeface="IranNastaliq" panose="02020505000000020003" pitchFamily="18" charset="0"/>
              </a:rPr>
              <a:t>دومین همایش ملی  چالش های</a:t>
            </a:r>
          </a:p>
          <a:p>
            <a:pPr algn="ctr"/>
            <a:r>
              <a:rPr lang="fa-IR" sz="4000" dirty="0">
                <a:latin typeface="IranNastaliq" panose="02020505000000020003" pitchFamily="18" charset="0"/>
                <a:cs typeface="IranNastaliq" panose="02020505000000020003" pitchFamily="18" charset="0"/>
              </a:rPr>
              <a:t> فراروی زنجیره ی ارزش گیاهان دارویی و معطر</a:t>
            </a:r>
            <a:endParaRPr lang="en-US" sz="4000" dirty="0">
              <a:latin typeface="IranNastaliq" panose="02020505000000020003" pitchFamily="18" charset="0"/>
              <a:cs typeface="IranNastaliq" panose="020205050000000200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35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" y="0"/>
            <a:ext cx="9906000" cy="685800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528" y="3980328"/>
            <a:ext cx="1726894" cy="2665421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80997" y="1357019"/>
            <a:ext cx="9144000" cy="1828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0282" y="-1"/>
            <a:ext cx="1365697" cy="145471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97" y="85819"/>
            <a:ext cx="802344" cy="117506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014814" y="67302"/>
            <a:ext cx="587636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4000" dirty="0">
                <a:latin typeface="IranNastaliq" panose="02020505000000020003" pitchFamily="18" charset="0"/>
                <a:cs typeface="IranNastaliq" panose="02020505000000020003" pitchFamily="18" charset="0"/>
              </a:rPr>
              <a:t>دومین همایش ملی  چالش های</a:t>
            </a:r>
          </a:p>
          <a:p>
            <a:pPr algn="ctr"/>
            <a:r>
              <a:rPr lang="fa-IR" sz="4000" dirty="0">
                <a:latin typeface="IranNastaliq" panose="02020505000000020003" pitchFamily="18" charset="0"/>
                <a:cs typeface="IranNastaliq" panose="02020505000000020003" pitchFamily="18" charset="0"/>
              </a:rPr>
              <a:t> فراروی زنجیره ی ارزش گیاهان دارویی و معطر</a:t>
            </a:r>
            <a:endParaRPr lang="en-US" sz="4000" dirty="0">
              <a:latin typeface="IranNastaliq" panose="02020505000000020003" pitchFamily="18" charset="0"/>
              <a:cs typeface="IranNastaliq" panose="02020505000000020003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E388320E-A3DB-CA1E-EE2C-62B92C863958}"/>
              </a:ext>
            </a:extLst>
          </p:cNvPr>
          <p:cNvSpPr txBox="1"/>
          <p:nvPr/>
        </p:nvSpPr>
        <p:spPr>
          <a:xfrm>
            <a:off x="5144502" y="1470388"/>
            <a:ext cx="4475747" cy="6309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500" dirty="0">
                <a:cs typeface="B Titr" panose="00000700000000000000" pitchFamily="2" charset="-78"/>
              </a:rPr>
              <a:t>مقدمه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5050C9FB-3F36-CE84-3C93-C5A8BEB0D214}"/>
              </a:ext>
            </a:extLst>
          </p:cNvPr>
          <p:cNvSpPr txBox="1"/>
          <p:nvPr/>
        </p:nvSpPr>
        <p:spPr>
          <a:xfrm>
            <a:off x="472740" y="2101330"/>
            <a:ext cx="9147509" cy="424731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000" dirty="0">
                <a:cs typeface="B Nazanin" panose="00000400000000000000" pitchFamily="2" charset="-78"/>
              </a:rPr>
              <a:t>متن مقدمه</a:t>
            </a:r>
          </a:p>
          <a:p>
            <a:endParaRPr lang="fa-IR" sz="3000" dirty="0">
              <a:cs typeface="B Nazanin" panose="00000400000000000000" pitchFamily="2" charset="-78"/>
            </a:endParaRPr>
          </a:p>
          <a:p>
            <a:endParaRPr lang="fa-IR" sz="3000" dirty="0">
              <a:cs typeface="B Nazanin" panose="00000400000000000000" pitchFamily="2" charset="-78"/>
            </a:endParaRPr>
          </a:p>
          <a:p>
            <a:endParaRPr lang="fa-IR" sz="3000" dirty="0">
              <a:cs typeface="B Nazanin" panose="00000400000000000000" pitchFamily="2" charset="-78"/>
            </a:endParaRPr>
          </a:p>
          <a:p>
            <a:endParaRPr lang="fa-IR" sz="3000" dirty="0">
              <a:cs typeface="B Nazanin" panose="00000400000000000000" pitchFamily="2" charset="-78"/>
            </a:endParaRPr>
          </a:p>
          <a:p>
            <a:endParaRPr lang="fa-IR" sz="3000" dirty="0">
              <a:cs typeface="B Nazanin" panose="00000400000000000000" pitchFamily="2" charset="-78"/>
            </a:endParaRPr>
          </a:p>
          <a:p>
            <a:endParaRPr lang="fa-IR" sz="3000" dirty="0">
              <a:cs typeface="B Nazanin" panose="00000400000000000000" pitchFamily="2" charset="-78"/>
            </a:endParaRPr>
          </a:p>
          <a:p>
            <a:endParaRPr lang="fa-IR" sz="3000" dirty="0">
              <a:cs typeface="B Nazanin" panose="00000400000000000000" pitchFamily="2" charset="-78"/>
            </a:endParaRPr>
          </a:p>
          <a:p>
            <a:endParaRPr lang="fa-IR" sz="3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0508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" y="0"/>
            <a:ext cx="9906000" cy="685800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528" y="3980328"/>
            <a:ext cx="1726894" cy="2665421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80997" y="1357019"/>
            <a:ext cx="9144000" cy="1828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0282" y="-1"/>
            <a:ext cx="1365697" cy="145471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97" y="85819"/>
            <a:ext cx="802344" cy="117506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014814" y="67302"/>
            <a:ext cx="587636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4000" dirty="0">
                <a:latin typeface="IranNastaliq" panose="02020505000000020003" pitchFamily="18" charset="0"/>
                <a:cs typeface="IranNastaliq" panose="02020505000000020003" pitchFamily="18" charset="0"/>
              </a:rPr>
              <a:t>دومین همایش ملی  چالش های</a:t>
            </a:r>
          </a:p>
          <a:p>
            <a:pPr algn="ctr"/>
            <a:r>
              <a:rPr lang="fa-IR" sz="4000" dirty="0">
                <a:latin typeface="IranNastaliq" panose="02020505000000020003" pitchFamily="18" charset="0"/>
                <a:cs typeface="IranNastaliq" panose="02020505000000020003" pitchFamily="18" charset="0"/>
              </a:rPr>
              <a:t> فراروی زنجیره ی ارزش گیاهان دارویی و معطر</a:t>
            </a:r>
            <a:endParaRPr lang="en-US" sz="4000" dirty="0">
              <a:latin typeface="IranNastaliq" panose="02020505000000020003" pitchFamily="18" charset="0"/>
              <a:cs typeface="IranNastaliq" panose="02020505000000020003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22ADD732-CE2B-D983-1A5D-9209DBBEE5BC}"/>
              </a:ext>
            </a:extLst>
          </p:cNvPr>
          <p:cNvSpPr txBox="1"/>
          <p:nvPr/>
        </p:nvSpPr>
        <p:spPr>
          <a:xfrm>
            <a:off x="5049253" y="1550785"/>
            <a:ext cx="4475747" cy="6309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500" dirty="0">
                <a:cs typeface="B Titr" panose="00000700000000000000" pitchFamily="2" charset="-78"/>
              </a:rPr>
              <a:t>بررسی منابع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EED9DA7E-F578-B75C-F957-FCD6F7C8B2C0}"/>
              </a:ext>
            </a:extLst>
          </p:cNvPr>
          <p:cNvSpPr txBox="1"/>
          <p:nvPr/>
        </p:nvSpPr>
        <p:spPr>
          <a:xfrm>
            <a:off x="342900" y="2181727"/>
            <a:ext cx="9182100" cy="424731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000" dirty="0">
                <a:cs typeface="B Nazanin" panose="00000400000000000000" pitchFamily="2" charset="-78"/>
              </a:rPr>
              <a:t>متن بررسی منابع</a:t>
            </a:r>
          </a:p>
          <a:p>
            <a:endParaRPr lang="fa-IR" sz="3000" dirty="0">
              <a:cs typeface="B Nazanin" panose="00000400000000000000" pitchFamily="2" charset="-78"/>
            </a:endParaRPr>
          </a:p>
          <a:p>
            <a:endParaRPr lang="fa-IR" sz="3000" dirty="0">
              <a:cs typeface="B Nazanin" panose="00000400000000000000" pitchFamily="2" charset="-78"/>
            </a:endParaRPr>
          </a:p>
          <a:p>
            <a:endParaRPr lang="fa-IR" sz="3000" dirty="0">
              <a:cs typeface="B Nazanin" panose="00000400000000000000" pitchFamily="2" charset="-78"/>
            </a:endParaRPr>
          </a:p>
          <a:p>
            <a:endParaRPr lang="fa-IR" sz="3000" dirty="0">
              <a:cs typeface="B Nazanin" panose="00000400000000000000" pitchFamily="2" charset="-78"/>
            </a:endParaRPr>
          </a:p>
          <a:p>
            <a:endParaRPr lang="fa-IR" sz="3000" dirty="0">
              <a:cs typeface="B Nazanin" panose="00000400000000000000" pitchFamily="2" charset="-78"/>
            </a:endParaRPr>
          </a:p>
          <a:p>
            <a:endParaRPr lang="fa-IR" sz="3000" dirty="0">
              <a:cs typeface="B Nazanin" panose="00000400000000000000" pitchFamily="2" charset="-78"/>
            </a:endParaRPr>
          </a:p>
          <a:p>
            <a:endParaRPr lang="fa-IR" sz="3000" dirty="0">
              <a:cs typeface="B Nazanin" panose="00000400000000000000" pitchFamily="2" charset="-78"/>
            </a:endParaRPr>
          </a:p>
          <a:p>
            <a:endParaRPr lang="fa-IR" sz="3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8833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" y="0"/>
            <a:ext cx="9906000" cy="685800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528" y="3980328"/>
            <a:ext cx="1726894" cy="2665421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80997" y="1357019"/>
            <a:ext cx="9144000" cy="1828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0282" y="-1"/>
            <a:ext cx="1365697" cy="145471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97" y="85819"/>
            <a:ext cx="802344" cy="117506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014814" y="67302"/>
            <a:ext cx="587636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4000" dirty="0">
                <a:latin typeface="IranNastaliq" panose="02020505000000020003" pitchFamily="18" charset="0"/>
                <a:cs typeface="IranNastaliq" panose="02020505000000020003" pitchFamily="18" charset="0"/>
              </a:rPr>
              <a:t>دومین همایش ملی  چالش های</a:t>
            </a:r>
          </a:p>
          <a:p>
            <a:pPr algn="ctr"/>
            <a:r>
              <a:rPr lang="fa-IR" sz="4000" dirty="0">
                <a:latin typeface="IranNastaliq" panose="02020505000000020003" pitchFamily="18" charset="0"/>
                <a:cs typeface="IranNastaliq" panose="02020505000000020003" pitchFamily="18" charset="0"/>
              </a:rPr>
              <a:t> فراروی زنجیره ی ارزش گیاهان دارویی و معطر</a:t>
            </a:r>
            <a:endParaRPr lang="en-US" sz="4000" dirty="0">
              <a:latin typeface="IranNastaliq" panose="02020505000000020003" pitchFamily="18" charset="0"/>
              <a:cs typeface="IranNastaliq" panose="02020505000000020003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26D33D63-D582-AFD5-F38D-FB3ABC5EFB30}"/>
              </a:ext>
            </a:extLst>
          </p:cNvPr>
          <p:cNvSpPr txBox="1"/>
          <p:nvPr/>
        </p:nvSpPr>
        <p:spPr>
          <a:xfrm>
            <a:off x="5173580" y="1474585"/>
            <a:ext cx="4475747" cy="6309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500" dirty="0">
                <a:cs typeface="B Titr" panose="00000700000000000000" pitchFamily="2" charset="-78"/>
              </a:rPr>
              <a:t>بحث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591869AC-9262-347A-244E-5430F7C751BC}"/>
              </a:ext>
            </a:extLst>
          </p:cNvPr>
          <p:cNvSpPr txBox="1"/>
          <p:nvPr/>
        </p:nvSpPr>
        <p:spPr>
          <a:xfrm>
            <a:off x="190499" y="2105527"/>
            <a:ext cx="9458827" cy="424731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000" dirty="0">
                <a:cs typeface="B Nazanin" panose="00000400000000000000" pitchFamily="2" charset="-78"/>
              </a:rPr>
              <a:t>متن بحث</a:t>
            </a:r>
          </a:p>
          <a:p>
            <a:endParaRPr lang="fa-IR" sz="3000" dirty="0">
              <a:cs typeface="B Nazanin" panose="00000400000000000000" pitchFamily="2" charset="-78"/>
            </a:endParaRPr>
          </a:p>
          <a:p>
            <a:endParaRPr lang="fa-IR" sz="3000" dirty="0">
              <a:cs typeface="B Nazanin" panose="00000400000000000000" pitchFamily="2" charset="-78"/>
            </a:endParaRPr>
          </a:p>
          <a:p>
            <a:endParaRPr lang="fa-IR" sz="3000" dirty="0">
              <a:cs typeface="B Nazanin" panose="00000400000000000000" pitchFamily="2" charset="-78"/>
            </a:endParaRPr>
          </a:p>
          <a:p>
            <a:endParaRPr lang="fa-IR" sz="3000" dirty="0">
              <a:cs typeface="B Nazanin" panose="00000400000000000000" pitchFamily="2" charset="-78"/>
            </a:endParaRPr>
          </a:p>
          <a:p>
            <a:endParaRPr lang="fa-IR" sz="3000" dirty="0">
              <a:cs typeface="B Nazanin" panose="00000400000000000000" pitchFamily="2" charset="-78"/>
            </a:endParaRPr>
          </a:p>
          <a:p>
            <a:endParaRPr lang="fa-IR" sz="3000" dirty="0">
              <a:cs typeface="B Nazanin" panose="00000400000000000000" pitchFamily="2" charset="-78"/>
            </a:endParaRPr>
          </a:p>
          <a:p>
            <a:endParaRPr lang="fa-IR" sz="3000" dirty="0">
              <a:cs typeface="B Nazanin" panose="00000400000000000000" pitchFamily="2" charset="-78"/>
            </a:endParaRPr>
          </a:p>
          <a:p>
            <a:endParaRPr lang="fa-IR" sz="3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0994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" y="0"/>
            <a:ext cx="9906000" cy="685800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528" y="3980328"/>
            <a:ext cx="1726894" cy="2665421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80997" y="1357019"/>
            <a:ext cx="9144000" cy="1828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0282" y="-1"/>
            <a:ext cx="1365697" cy="145471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97" y="85819"/>
            <a:ext cx="802344" cy="117506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014814" y="67302"/>
            <a:ext cx="587636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4000" dirty="0">
                <a:latin typeface="IranNastaliq" panose="02020505000000020003" pitchFamily="18" charset="0"/>
                <a:cs typeface="IranNastaliq" panose="02020505000000020003" pitchFamily="18" charset="0"/>
              </a:rPr>
              <a:t>دومین همایش ملی  چالش های</a:t>
            </a:r>
          </a:p>
          <a:p>
            <a:pPr algn="ctr"/>
            <a:r>
              <a:rPr lang="fa-IR" sz="4000" dirty="0">
                <a:latin typeface="IranNastaliq" panose="02020505000000020003" pitchFamily="18" charset="0"/>
                <a:cs typeface="IranNastaliq" panose="02020505000000020003" pitchFamily="18" charset="0"/>
              </a:rPr>
              <a:t> فراروی زنجیره ی ارزش گیاهان دارویی و معطر</a:t>
            </a:r>
            <a:endParaRPr lang="en-US" sz="4000" dirty="0">
              <a:latin typeface="IranNastaliq" panose="02020505000000020003" pitchFamily="18" charset="0"/>
              <a:cs typeface="IranNastaliq" panose="02020505000000020003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C45E43A2-A077-D646-4A05-0FEC3B13EEBA}"/>
              </a:ext>
            </a:extLst>
          </p:cNvPr>
          <p:cNvSpPr txBox="1"/>
          <p:nvPr/>
        </p:nvSpPr>
        <p:spPr>
          <a:xfrm>
            <a:off x="5173579" y="1484612"/>
            <a:ext cx="4475747" cy="6309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500" dirty="0">
                <a:cs typeface="B Titr" panose="00000700000000000000" pitchFamily="2" charset="-78"/>
              </a:rPr>
              <a:t>نتیجه گیری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B6F487F0-ACE3-1EB9-C15A-6CE7EEC345E7}"/>
              </a:ext>
            </a:extLst>
          </p:cNvPr>
          <p:cNvSpPr txBox="1"/>
          <p:nvPr/>
        </p:nvSpPr>
        <p:spPr>
          <a:xfrm>
            <a:off x="247650" y="2172704"/>
            <a:ext cx="9401676" cy="424731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000" dirty="0">
                <a:cs typeface="B Nazanin" panose="00000400000000000000" pitchFamily="2" charset="-78"/>
              </a:rPr>
              <a:t>متن نتیجه گیری</a:t>
            </a:r>
          </a:p>
          <a:p>
            <a:endParaRPr lang="fa-IR" sz="3000" dirty="0">
              <a:cs typeface="B Nazanin" panose="00000400000000000000" pitchFamily="2" charset="-78"/>
            </a:endParaRPr>
          </a:p>
          <a:p>
            <a:endParaRPr lang="fa-IR" sz="3000" dirty="0">
              <a:cs typeface="B Nazanin" panose="00000400000000000000" pitchFamily="2" charset="-78"/>
            </a:endParaRPr>
          </a:p>
          <a:p>
            <a:endParaRPr lang="fa-IR" sz="3000" dirty="0">
              <a:cs typeface="B Nazanin" panose="00000400000000000000" pitchFamily="2" charset="-78"/>
            </a:endParaRPr>
          </a:p>
          <a:p>
            <a:endParaRPr lang="fa-IR" sz="3000" dirty="0">
              <a:cs typeface="B Nazanin" panose="00000400000000000000" pitchFamily="2" charset="-78"/>
            </a:endParaRPr>
          </a:p>
          <a:p>
            <a:endParaRPr lang="fa-IR" sz="3000" dirty="0">
              <a:cs typeface="B Nazanin" panose="00000400000000000000" pitchFamily="2" charset="-78"/>
            </a:endParaRPr>
          </a:p>
          <a:p>
            <a:endParaRPr lang="fa-IR" sz="3000" dirty="0">
              <a:cs typeface="B Nazanin" panose="00000400000000000000" pitchFamily="2" charset="-78"/>
            </a:endParaRPr>
          </a:p>
          <a:p>
            <a:endParaRPr lang="fa-IR" sz="3000" dirty="0">
              <a:cs typeface="B Nazanin" panose="00000400000000000000" pitchFamily="2" charset="-78"/>
            </a:endParaRPr>
          </a:p>
          <a:p>
            <a:endParaRPr lang="fa-IR" sz="3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672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301</TotalTime>
  <Words>95</Words>
  <Application>Microsoft Office PowerPoint</Application>
  <PresentationFormat>A4 Paper (210x297 mm)</PresentationFormat>
  <Paragraphs>49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B Nazanin</vt:lpstr>
      <vt:lpstr>B Titr</vt:lpstr>
      <vt:lpstr>Calibri</vt:lpstr>
      <vt:lpstr>Calibri Light</vt:lpstr>
      <vt:lpstr>IranNastaliq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MAN</cp:lastModifiedBy>
  <cp:revision>19</cp:revision>
  <dcterms:created xsi:type="dcterms:W3CDTF">2021-11-03T19:26:10Z</dcterms:created>
  <dcterms:modified xsi:type="dcterms:W3CDTF">2023-04-15T05:42:19Z</dcterms:modified>
</cp:coreProperties>
</file>